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67" r:id="rId3"/>
    <p:sldId id="264" r:id="rId4"/>
    <p:sldId id="270" r:id="rId5"/>
    <p:sldId id="274" r:id="rId6"/>
    <p:sldId id="265" r:id="rId7"/>
    <p:sldId id="266" r:id="rId8"/>
    <p:sldId id="268" r:id="rId9"/>
    <p:sldId id="261" r:id="rId10"/>
    <p:sldId id="276" r:id="rId11"/>
    <p:sldId id="273" r:id="rId12"/>
    <p:sldId id="277" r:id="rId13"/>
    <p:sldId id="278"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1" d="100"/>
          <a:sy n="71"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F26DCB-F384-45AA-AB06-E2092051D10C}" type="datetimeFigureOut">
              <a:rPr lang="en-ZA" smtClean="0"/>
              <a:t>2018/09/06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357578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6DCB-F384-45AA-AB06-E2092051D10C}" type="datetimeFigureOut">
              <a:rPr lang="en-ZA" smtClean="0"/>
              <a:t>2018/09/06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396964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6DCB-F384-45AA-AB06-E2092051D10C}" type="datetimeFigureOut">
              <a:rPr lang="en-ZA" smtClean="0"/>
              <a:t>2018/09/06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5200DB-CD6A-4929-A6C0-D8F236580368}" type="slidenum">
              <a:rPr lang="en-ZA" smtClean="0"/>
              <a:t>‹#›</a:t>
            </a:fld>
            <a:endParaRPr lang="en-Z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40763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6DCB-F384-45AA-AB06-E2092051D10C}" type="datetimeFigureOut">
              <a:rPr lang="en-ZA" smtClean="0"/>
              <a:t>2018/09/06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2748945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6DCB-F384-45AA-AB06-E2092051D10C}" type="datetimeFigureOut">
              <a:rPr lang="en-ZA" smtClean="0"/>
              <a:t>2018/09/06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5200DB-CD6A-4929-A6C0-D8F236580368}" type="slidenum">
              <a:rPr lang="en-ZA" smtClean="0"/>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5004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6DCB-F384-45AA-AB06-E2092051D10C}" type="datetimeFigureOut">
              <a:rPr lang="en-ZA" smtClean="0"/>
              <a:t>2018/09/06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286677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6DCB-F384-45AA-AB06-E2092051D10C}" type="datetimeFigureOut">
              <a:rPr lang="en-ZA" smtClean="0"/>
              <a:t>2018/09/06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142802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6DCB-F384-45AA-AB06-E2092051D10C}" type="datetimeFigureOut">
              <a:rPr lang="en-ZA" smtClean="0"/>
              <a:t>2018/09/06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1056096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F26DCB-F384-45AA-AB06-E2092051D10C}" type="datetimeFigureOut">
              <a:rPr lang="en-ZA" smtClean="0"/>
              <a:t>2018/09/06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2650986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26DCB-F384-45AA-AB06-E2092051D10C}" type="datetimeFigureOut">
              <a:rPr lang="en-ZA" smtClean="0"/>
              <a:t>2018/09/06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160362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F26DCB-F384-45AA-AB06-E2092051D10C}" type="datetimeFigureOut">
              <a:rPr lang="en-ZA" smtClean="0"/>
              <a:t>2018/09/06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346787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F26DCB-F384-45AA-AB06-E2092051D10C}" type="datetimeFigureOut">
              <a:rPr lang="en-ZA" smtClean="0"/>
              <a:t>2018/09/06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403034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F26DCB-F384-45AA-AB06-E2092051D10C}" type="datetimeFigureOut">
              <a:rPr lang="en-ZA" smtClean="0"/>
              <a:t>2018/09/06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157738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26DCB-F384-45AA-AB06-E2092051D10C}" type="datetimeFigureOut">
              <a:rPr lang="en-ZA" smtClean="0"/>
              <a:t>2018/09/06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292451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F26DCB-F384-45AA-AB06-E2092051D10C}" type="datetimeFigureOut">
              <a:rPr lang="en-ZA" smtClean="0"/>
              <a:t>2018/09/06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182493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F26DCB-F384-45AA-AB06-E2092051D10C}" type="datetimeFigureOut">
              <a:rPr lang="en-ZA" smtClean="0"/>
              <a:t>2018/09/06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5200DB-CD6A-4929-A6C0-D8F236580368}" type="slidenum">
              <a:rPr lang="en-ZA" smtClean="0"/>
              <a:t>‹#›</a:t>
            </a:fld>
            <a:endParaRPr lang="en-ZA"/>
          </a:p>
        </p:txBody>
      </p:sp>
    </p:spTree>
    <p:extLst>
      <p:ext uri="{BB962C8B-B14F-4D97-AF65-F5344CB8AC3E}">
        <p14:creationId xmlns:p14="http://schemas.microsoft.com/office/powerpoint/2010/main" val="125203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EF26DCB-F384-45AA-AB06-E2092051D10C}" type="datetimeFigureOut">
              <a:rPr lang="en-ZA" smtClean="0"/>
              <a:t>2018/09/06</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5200DB-CD6A-4929-A6C0-D8F236580368}" type="slidenum">
              <a:rPr lang="en-ZA" smtClean="0"/>
              <a:t>‹#›</a:t>
            </a:fld>
            <a:endParaRPr lang="en-ZA"/>
          </a:p>
        </p:txBody>
      </p:sp>
    </p:spTree>
    <p:extLst>
      <p:ext uri="{BB962C8B-B14F-4D97-AF65-F5344CB8AC3E}">
        <p14:creationId xmlns:p14="http://schemas.microsoft.com/office/powerpoint/2010/main" val="395626483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Email-enviro-saver@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873" y="510640"/>
            <a:ext cx="8742218" cy="1409514"/>
          </a:xfrm>
        </p:spPr>
        <p:txBody>
          <a:bodyPr>
            <a:noAutofit/>
          </a:bodyPr>
          <a:lstStyle/>
          <a:p>
            <a:pPr algn="ctr"/>
            <a:r>
              <a:rPr lang="en-ZA" sz="7200" b="1" dirty="0" smtClean="0">
                <a:latin typeface="Algerian" panose="04020705040A02060702" pitchFamily="82" charset="0"/>
                <a:cs typeface="Aldhabi" panose="01000000000000000000" pitchFamily="2" charset="-78"/>
              </a:rPr>
              <a:t>Enviro-savers Services</a:t>
            </a:r>
            <a:r>
              <a:rPr lang="en-ZA" sz="9600" b="1" dirty="0" smtClean="0">
                <a:latin typeface="Aldhabi" panose="01000000000000000000" pitchFamily="2" charset="-78"/>
                <a:cs typeface="Aldhabi" panose="01000000000000000000" pitchFamily="2" charset="-78"/>
              </a:rPr>
              <a:t> </a:t>
            </a:r>
            <a:endParaRPr lang="en-ZA" sz="9600" b="1" dirty="0">
              <a:latin typeface="Aldhabi" panose="01000000000000000000" pitchFamily="2" charset="-78"/>
              <a:cs typeface="Aldhabi" panose="010000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288" y="1920154"/>
            <a:ext cx="9144000" cy="4187826"/>
          </a:xfrm>
          <a:prstGeom prst="rect">
            <a:avLst/>
          </a:prstGeom>
        </p:spPr>
      </p:pic>
    </p:spTree>
    <p:extLst>
      <p:ext uri="{BB962C8B-B14F-4D97-AF65-F5344CB8AC3E}">
        <p14:creationId xmlns:p14="http://schemas.microsoft.com/office/powerpoint/2010/main" val="63373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normAutofit/>
          </a:bodyPr>
          <a:lstStyle/>
          <a:p>
            <a:r>
              <a:rPr lang="en-ZA" sz="4800" dirty="0" smtClean="0">
                <a:latin typeface="Arial" panose="020B0604020202020204" pitchFamily="34" charset="0"/>
                <a:cs typeface="Arial" panose="020B0604020202020204" pitchFamily="34" charset="0"/>
              </a:rPr>
              <a:t>Opportunities</a:t>
            </a:r>
            <a:endParaRPr lang="en-ZA"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968188"/>
            <a:ext cx="8596668" cy="5073175"/>
          </a:xfrm>
        </p:spPr>
        <p:txBody>
          <a:bodyPr/>
          <a:lstStyle/>
          <a:p>
            <a:r>
              <a:rPr lang="en-ZA" sz="2000" dirty="0" smtClean="0"/>
              <a:t>The waste collected is stored according to it composition like plastics, metal and paper for recycling companies where we generate some of our revenue</a:t>
            </a:r>
          </a:p>
          <a:p>
            <a:r>
              <a:rPr lang="en-ZA" sz="2000" dirty="0" smtClean="0"/>
              <a:t>There is time saved by companies because they don’t go to the mine and mine a metal but they re-uses the recycled metal.</a:t>
            </a:r>
          </a:p>
          <a:p>
            <a:r>
              <a:rPr lang="en-ZA" sz="2000" dirty="0" smtClean="0"/>
              <a:t>Loss to environmental resources is being reversed which is one of the requirement from the MDG’s</a:t>
            </a:r>
          </a:p>
          <a:p>
            <a:endParaRPr lang="en-ZA" dirty="0"/>
          </a:p>
        </p:txBody>
      </p:sp>
      <p:pic>
        <p:nvPicPr>
          <p:cNvPr id="4" name="Picture 3"/>
          <p:cNvPicPr>
            <a:picLocks noChangeAspect="1"/>
          </p:cNvPicPr>
          <p:nvPr/>
        </p:nvPicPr>
        <p:blipFill>
          <a:blip r:embed="rId2"/>
          <a:stretch>
            <a:fillRect/>
          </a:stretch>
        </p:blipFill>
        <p:spPr>
          <a:xfrm>
            <a:off x="2403476" y="3862939"/>
            <a:ext cx="3243353" cy="2595283"/>
          </a:xfrm>
          <a:prstGeom prst="rect">
            <a:avLst/>
          </a:prstGeom>
        </p:spPr>
      </p:pic>
      <p:pic>
        <p:nvPicPr>
          <p:cNvPr id="5" name="Picture 4"/>
          <p:cNvPicPr>
            <a:picLocks noChangeAspect="1"/>
          </p:cNvPicPr>
          <p:nvPr/>
        </p:nvPicPr>
        <p:blipFill>
          <a:blip r:embed="rId3"/>
          <a:stretch>
            <a:fillRect/>
          </a:stretch>
        </p:blipFill>
        <p:spPr>
          <a:xfrm>
            <a:off x="8115719" y="3095593"/>
            <a:ext cx="4076281" cy="3762407"/>
          </a:xfrm>
          <a:prstGeom prst="rect">
            <a:avLst/>
          </a:prstGeom>
        </p:spPr>
      </p:pic>
    </p:spTree>
    <p:extLst>
      <p:ext uri="{BB962C8B-B14F-4D97-AF65-F5344CB8AC3E}">
        <p14:creationId xmlns:p14="http://schemas.microsoft.com/office/powerpoint/2010/main" val="411030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7919"/>
            <a:ext cx="8596668" cy="1697404"/>
          </a:xfrm>
        </p:spPr>
        <p:txBody>
          <a:bodyPr/>
          <a:lstStyle/>
          <a:p>
            <a:r>
              <a:rPr lang="en-ZA" dirty="0"/>
              <a:t>About the bins</a:t>
            </a:r>
          </a:p>
        </p:txBody>
      </p:sp>
      <p:sp>
        <p:nvSpPr>
          <p:cNvPr id="3" name="Content Placeholder 2"/>
          <p:cNvSpPr>
            <a:spLocks noGrp="1"/>
          </p:cNvSpPr>
          <p:nvPr>
            <p:ph idx="1"/>
          </p:nvPr>
        </p:nvSpPr>
        <p:spPr>
          <a:xfrm>
            <a:off x="677334" y="981635"/>
            <a:ext cx="8596668" cy="5059728"/>
          </a:xfrm>
        </p:spPr>
        <p:txBody>
          <a:bodyPr/>
          <a:lstStyle/>
          <a:p>
            <a:r>
              <a:rPr lang="en-ZA" sz="2000" dirty="0"/>
              <a:t>By using this bins, it will be easy to identify them </a:t>
            </a:r>
          </a:p>
          <a:p>
            <a:r>
              <a:rPr lang="en-ZA" sz="2000" dirty="0"/>
              <a:t>Put up stickers  and poster that shows where to litter in </a:t>
            </a:r>
          </a:p>
          <a:p>
            <a:r>
              <a:rPr lang="en-ZA" sz="2000" dirty="0"/>
              <a:t> We will locate them in accessible areas </a:t>
            </a:r>
          </a:p>
          <a:p>
            <a:r>
              <a:rPr lang="en-ZA" sz="2000" dirty="0"/>
              <a:t>We will use bins that Is more environmental </a:t>
            </a:r>
            <a:r>
              <a:rPr lang="en-ZA" sz="2000" dirty="0" smtClean="0"/>
              <a:t>friendly and attractive to the public with the latest </a:t>
            </a:r>
            <a:r>
              <a:rPr lang="en-ZA" sz="2000" dirty="0" smtClean="0"/>
              <a:t>designs</a:t>
            </a:r>
            <a:endParaRPr lang="en-ZA" sz="2000" dirty="0"/>
          </a:p>
          <a:p>
            <a:endParaRPr lang="en-ZA" dirty="0"/>
          </a:p>
        </p:txBody>
      </p:sp>
      <p:pic>
        <p:nvPicPr>
          <p:cNvPr id="6" name="Picture 5"/>
          <p:cNvPicPr>
            <a:picLocks noChangeAspect="1"/>
          </p:cNvPicPr>
          <p:nvPr/>
        </p:nvPicPr>
        <p:blipFill>
          <a:blip r:embed="rId2"/>
          <a:stretch>
            <a:fillRect/>
          </a:stretch>
        </p:blipFill>
        <p:spPr>
          <a:xfrm>
            <a:off x="2154714" y="3839427"/>
            <a:ext cx="2963551" cy="2419066"/>
          </a:xfrm>
          <a:prstGeom prst="rect">
            <a:avLst/>
          </a:prstGeom>
        </p:spPr>
      </p:pic>
      <p:pic>
        <p:nvPicPr>
          <p:cNvPr id="7" name="Picture 6"/>
          <p:cNvPicPr>
            <a:picLocks noChangeAspect="1"/>
          </p:cNvPicPr>
          <p:nvPr/>
        </p:nvPicPr>
        <p:blipFill>
          <a:blip r:embed="rId3"/>
          <a:stretch>
            <a:fillRect/>
          </a:stretch>
        </p:blipFill>
        <p:spPr>
          <a:xfrm>
            <a:off x="6595644" y="3283953"/>
            <a:ext cx="2476652" cy="3191670"/>
          </a:xfrm>
          <a:prstGeom prst="rect">
            <a:avLst/>
          </a:prstGeom>
        </p:spPr>
      </p:pic>
    </p:spTree>
    <p:extLst>
      <p:ext uri="{BB962C8B-B14F-4D97-AF65-F5344CB8AC3E}">
        <p14:creationId xmlns:p14="http://schemas.microsoft.com/office/powerpoint/2010/main" val="147086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8941"/>
            <a:ext cx="8596668" cy="1661459"/>
          </a:xfrm>
        </p:spPr>
        <p:txBody>
          <a:bodyPr/>
          <a:lstStyle/>
          <a:p>
            <a:r>
              <a:rPr lang="en-ZA" dirty="0" smtClean="0"/>
              <a:t>Equipment used</a:t>
            </a:r>
            <a:endParaRPr lang="en-ZA" dirty="0"/>
          </a:p>
        </p:txBody>
      </p:sp>
      <p:sp>
        <p:nvSpPr>
          <p:cNvPr id="3" name="Content Placeholder 2"/>
          <p:cNvSpPr>
            <a:spLocks noGrp="1"/>
          </p:cNvSpPr>
          <p:nvPr>
            <p:ph idx="1"/>
          </p:nvPr>
        </p:nvSpPr>
        <p:spPr>
          <a:xfrm>
            <a:off x="677334" y="1129553"/>
            <a:ext cx="8596668" cy="4911809"/>
          </a:xfrm>
        </p:spPr>
        <p:txBody>
          <a:bodyPr/>
          <a:lstStyle/>
          <a:p>
            <a:r>
              <a:rPr lang="en-ZA" sz="2400" dirty="0" smtClean="0"/>
              <a:t>Tools that we use are environmentally friendly.</a:t>
            </a:r>
          </a:p>
          <a:p>
            <a:r>
              <a:rPr lang="en-ZA" sz="2400" dirty="0" smtClean="0"/>
              <a:t>Less </a:t>
            </a:r>
            <a:r>
              <a:rPr lang="en-ZA" sz="2400" dirty="0" smtClean="0"/>
              <a:t>hazards </a:t>
            </a:r>
            <a:r>
              <a:rPr lang="en-ZA" sz="2400" dirty="0" smtClean="0"/>
              <a:t>to people and equipment that is being cleaned.</a:t>
            </a:r>
          </a:p>
          <a:p>
            <a:r>
              <a:rPr lang="en-ZA" sz="2400" dirty="0" smtClean="0"/>
              <a:t>Detergents </a:t>
            </a:r>
            <a:r>
              <a:rPr lang="en-ZA" sz="2400" dirty="0" smtClean="0"/>
              <a:t>used are harmless to </a:t>
            </a:r>
            <a:r>
              <a:rPr lang="en-ZA" sz="2400" dirty="0" smtClean="0"/>
              <a:t>people, </a:t>
            </a:r>
            <a:r>
              <a:rPr lang="en-ZA" sz="2400" dirty="0" smtClean="0"/>
              <a:t>the </a:t>
            </a:r>
            <a:r>
              <a:rPr lang="en-ZA" sz="2400" dirty="0" smtClean="0"/>
              <a:t>environment and less odour</a:t>
            </a:r>
            <a:endParaRPr lang="en-ZA" sz="2400" dirty="0" smtClean="0"/>
          </a:p>
          <a:p>
            <a:endParaRPr lang="en-ZA" dirty="0"/>
          </a:p>
        </p:txBody>
      </p:sp>
      <p:pic>
        <p:nvPicPr>
          <p:cNvPr id="4" name="Picture 3"/>
          <p:cNvPicPr>
            <a:picLocks noChangeAspect="1"/>
          </p:cNvPicPr>
          <p:nvPr/>
        </p:nvPicPr>
        <p:blipFill>
          <a:blip r:embed="rId2"/>
          <a:stretch>
            <a:fillRect/>
          </a:stretch>
        </p:blipFill>
        <p:spPr>
          <a:xfrm>
            <a:off x="395775" y="3570155"/>
            <a:ext cx="2740531" cy="2077610"/>
          </a:xfrm>
          <a:prstGeom prst="rect">
            <a:avLst/>
          </a:prstGeom>
        </p:spPr>
      </p:pic>
      <p:pic>
        <p:nvPicPr>
          <p:cNvPr id="5" name="Picture 4"/>
          <p:cNvPicPr>
            <a:picLocks noChangeAspect="1"/>
          </p:cNvPicPr>
          <p:nvPr/>
        </p:nvPicPr>
        <p:blipFill>
          <a:blip r:embed="rId3"/>
          <a:stretch>
            <a:fillRect/>
          </a:stretch>
        </p:blipFill>
        <p:spPr>
          <a:xfrm>
            <a:off x="3480632" y="3301214"/>
            <a:ext cx="8319591" cy="2346551"/>
          </a:xfrm>
          <a:prstGeom prst="rect">
            <a:avLst/>
          </a:prstGeom>
        </p:spPr>
      </p:pic>
    </p:spTree>
    <p:extLst>
      <p:ext uri="{BB962C8B-B14F-4D97-AF65-F5344CB8AC3E}">
        <p14:creationId xmlns:p14="http://schemas.microsoft.com/office/powerpoint/2010/main" val="1565485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2729"/>
            <a:ext cx="8596668" cy="1607671"/>
          </a:xfrm>
        </p:spPr>
        <p:txBody>
          <a:bodyPr>
            <a:normAutofit/>
          </a:bodyPr>
          <a:lstStyle/>
          <a:p>
            <a:r>
              <a:rPr lang="en-ZA" sz="4400" b="1" dirty="0" smtClean="0"/>
              <a:t>C</a:t>
            </a:r>
            <a:r>
              <a:rPr lang="en-ZA" sz="4400" b="1" dirty="0" smtClean="0"/>
              <a:t>onclusion</a:t>
            </a:r>
            <a:endParaRPr lang="en-ZA" sz="4400" b="1" dirty="0"/>
          </a:p>
        </p:txBody>
      </p:sp>
      <p:sp>
        <p:nvSpPr>
          <p:cNvPr id="3" name="Content Placeholder 2"/>
          <p:cNvSpPr>
            <a:spLocks noGrp="1"/>
          </p:cNvSpPr>
          <p:nvPr>
            <p:ph idx="1"/>
          </p:nvPr>
        </p:nvSpPr>
        <p:spPr>
          <a:xfrm>
            <a:off x="677334" y="1277471"/>
            <a:ext cx="8596668" cy="4763892"/>
          </a:xfrm>
        </p:spPr>
        <p:txBody>
          <a:bodyPr>
            <a:normAutofit/>
          </a:bodyPr>
          <a:lstStyle/>
          <a:p>
            <a:r>
              <a:rPr lang="en-ZA" sz="2000" dirty="0" smtClean="0"/>
              <a:t>Prevention is better than cure, so saving the environment from sources of pollution like big events will indeed reduce environmental damage and promote green </a:t>
            </a:r>
            <a:r>
              <a:rPr lang="en-ZA" sz="2000" dirty="0" smtClean="0"/>
              <a:t>living</a:t>
            </a:r>
            <a:endParaRPr lang="en-ZA" sz="2000" dirty="0"/>
          </a:p>
          <a:p>
            <a:r>
              <a:rPr lang="en-ZA" sz="2000" dirty="0" smtClean="0"/>
              <a:t>This </a:t>
            </a:r>
            <a:r>
              <a:rPr lang="en-ZA" sz="2000" dirty="0" smtClean="0"/>
              <a:t>sign </a:t>
            </a:r>
            <a:r>
              <a:rPr lang="en-ZA" sz="2000" dirty="0" smtClean="0"/>
              <a:t>can help a lot in event from preventing littering because what we’ve discovered is that most people they don’t know where to through their dirt and end up putting it anywhere where they think its right.</a:t>
            </a:r>
            <a:endParaRPr lang="en-Z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977" y="4182036"/>
            <a:ext cx="3711387" cy="2380129"/>
          </a:xfrm>
          <a:prstGeom prst="rect">
            <a:avLst/>
          </a:prstGeom>
        </p:spPr>
      </p:pic>
    </p:spTree>
    <p:extLst>
      <p:ext uri="{BB962C8B-B14F-4D97-AF65-F5344CB8AC3E}">
        <p14:creationId xmlns:p14="http://schemas.microsoft.com/office/powerpoint/2010/main" val="312431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About us</a:t>
            </a:r>
          </a:p>
        </p:txBody>
      </p:sp>
      <p:sp>
        <p:nvSpPr>
          <p:cNvPr id="3" name="Content Placeholder 2"/>
          <p:cNvSpPr>
            <a:spLocks noGrp="1"/>
          </p:cNvSpPr>
          <p:nvPr>
            <p:ph idx="1"/>
          </p:nvPr>
        </p:nvSpPr>
        <p:spPr/>
        <p:txBody>
          <a:bodyPr/>
          <a:lstStyle/>
          <a:p>
            <a:r>
              <a:rPr lang="en-ZA" sz="2000" dirty="0"/>
              <a:t>Location – DURBAN</a:t>
            </a:r>
          </a:p>
          <a:p>
            <a:r>
              <a:rPr lang="en-ZA" sz="2000" dirty="0"/>
              <a:t>PROJECT TYPE- SUISTAINABLE WASTE MANAGEMENT AND RECYCLE</a:t>
            </a:r>
          </a:p>
          <a:p>
            <a:r>
              <a:rPr lang="en-ZA" sz="2000" dirty="0"/>
              <a:t>FUNDINGS-EThekwini </a:t>
            </a:r>
            <a:r>
              <a:rPr lang="en-ZA" sz="2000" dirty="0" smtClean="0"/>
              <a:t>Municipality</a:t>
            </a:r>
          </a:p>
          <a:p>
            <a:r>
              <a:rPr lang="en-ZA" sz="2000" dirty="0" smtClean="0">
                <a:hlinkClick r:id="rId2"/>
              </a:rPr>
              <a:t>Email-enviro-saver@gmail.com</a:t>
            </a:r>
            <a:endParaRPr lang="en-ZA" sz="2000" dirty="0" smtClean="0"/>
          </a:p>
          <a:p>
            <a:r>
              <a:rPr lang="en-ZA" sz="2000" dirty="0" smtClean="0"/>
              <a:t>Telephone Number- 031 224 6572</a:t>
            </a:r>
            <a:endParaRPr lang="en-ZA" sz="2000" dirty="0"/>
          </a:p>
          <a:p>
            <a:endParaRPr lang="en-ZA" dirty="0"/>
          </a:p>
        </p:txBody>
      </p:sp>
    </p:spTree>
    <p:extLst>
      <p:ext uri="{BB962C8B-B14F-4D97-AF65-F5344CB8AC3E}">
        <p14:creationId xmlns:p14="http://schemas.microsoft.com/office/powerpoint/2010/main" val="109465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a:t>
            </a:r>
            <a:r>
              <a:rPr lang="en-ZA" b="1" dirty="0"/>
              <a:t>enviro-savers</a:t>
            </a:r>
            <a:r>
              <a:rPr lang="en-ZA" dirty="0"/>
              <a:t> services</a:t>
            </a:r>
          </a:p>
        </p:txBody>
      </p:sp>
      <p:sp>
        <p:nvSpPr>
          <p:cNvPr id="3" name="Content Placeholder 2"/>
          <p:cNvSpPr>
            <a:spLocks noGrp="1"/>
          </p:cNvSpPr>
          <p:nvPr>
            <p:ph idx="1"/>
          </p:nvPr>
        </p:nvSpPr>
        <p:spPr>
          <a:xfrm>
            <a:off x="677334" y="1358153"/>
            <a:ext cx="8596668" cy="4683209"/>
          </a:xfrm>
        </p:spPr>
        <p:txBody>
          <a:bodyPr>
            <a:normAutofit/>
          </a:bodyPr>
          <a:lstStyle/>
          <a:p>
            <a:r>
              <a:rPr lang="en-ZA" sz="2400" dirty="0"/>
              <a:t>It is a business that </a:t>
            </a:r>
            <a:r>
              <a:rPr lang="en-ZA" sz="2400" dirty="0" smtClean="0"/>
              <a:t>promote environmental sustainability and improving lives of people. </a:t>
            </a:r>
            <a:r>
              <a:rPr lang="en-ZA" sz="2400" dirty="0"/>
              <a:t>According to </a:t>
            </a:r>
            <a:r>
              <a:rPr lang="en-ZA" sz="2400" dirty="0" err="1" smtClean="0"/>
              <a:t>Millenium</a:t>
            </a:r>
            <a:r>
              <a:rPr lang="en-ZA" sz="2400" dirty="0" smtClean="0"/>
              <a:t> </a:t>
            </a:r>
            <a:r>
              <a:rPr lang="en-ZA" sz="2400" dirty="0"/>
              <a:t>Development Goals, we are based more in goal number 7- to ensure the environmental sustainability to reduce biodiversity loss and also improve the live of peoples. We will also touch </a:t>
            </a:r>
            <a:r>
              <a:rPr lang="en-ZA" sz="2400" dirty="0" smtClean="0"/>
              <a:t>MDG </a:t>
            </a:r>
            <a:r>
              <a:rPr lang="en-ZA" sz="2400" dirty="0" smtClean="0"/>
              <a:t>number </a:t>
            </a:r>
            <a:r>
              <a:rPr lang="en-ZA" sz="2400" dirty="0"/>
              <a:t>one to eradicate extreme hunger and poverty.</a:t>
            </a:r>
          </a:p>
        </p:txBody>
      </p:sp>
      <p:pic>
        <p:nvPicPr>
          <p:cNvPr id="5" name="Picture 4"/>
          <p:cNvPicPr>
            <a:picLocks noChangeAspect="1"/>
          </p:cNvPicPr>
          <p:nvPr/>
        </p:nvPicPr>
        <p:blipFill>
          <a:blip r:embed="rId2"/>
          <a:stretch>
            <a:fillRect/>
          </a:stretch>
        </p:blipFill>
        <p:spPr>
          <a:xfrm>
            <a:off x="959722" y="4557848"/>
            <a:ext cx="2466975" cy="1847850"/>
          </a:xfrm>
          <a:prstGeom prst="rect">
            <a:avLst/>
          </a:prstGeom>
        </p:spPr>
      </p:pic>
      <p:pic>
        <p:nvPicPr>
          <p:cNvPr id="6" name="Picture 5"/>
          <p:cNvPicPr>
            <a:picLocks noChangeAspect="1"/>
          </p:cNvPicPr>
          <p:nvPr/>
        </p:nvPicPr>
        <p:blipFill>
          <a:blip r:embed="rId3"/>
          <a:stretch>
            <a:fillRect/>
          </a:stretch>
        </p:blipFill>
        <p:spPr>
          <a:xfrm>
            <a:off x="3426697" y="4263423"/>
            <a:ext cx="6410346" cy="2142275"/>
          </a:xfrm>
          <a:prstGeom prst="rect">
            <a:avLst/>
          </a:prstGeom>
        </p:spPr>
      </p:pic>
    </p:spTree>
    <p:extLst>
      <p:ext uri="{BB962C8B-B14F-4D97-AF65-F5344CB8AC3E}">
        <p14:creationId xmlns:p14="http://schemas.microsoft.com/office/powerpoint/2010/main" val="428854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14937"/>
          </a:xfrm>
        </p:spPr>
        <p:txBody>
          <a:bodyPr/>
          <a:lstStyle/>
          <a:p>
            <a:r>
              <a:rPr lang="en-US" b="1" dirty="0" smtClean="0"/>
              <a:t>What do we do?</a:t>
            </a:r>
            <a:r>
              <a:rPr lang="en-US" dirty="0"/>
              <a:t/>
            </a:r>
            <a:br>
              <a:rPr lang="en-US" dirty="0"/>
            </a:br>
            <a:endParaRPr lang="en-US" dirty="0"/>
          </a:p>
        </p:txBody>
      </p:sp>
      <p:sp>
        <p:nvSpPr>
          <p:cNvPr id="3" name="Content Placeholder 2"/>
          <p:cNvSpPr>
            <a:spLocks noGrp="1"/>
          </p:cNvSpPr>
          <p:nvPr>
            <p:ph idx="1"/>
          </p:nvPr>
        </p:nvSpPr>
        <p:spPr>
          <a:xfrm>
            <a:off x="677334" y="1322593"/>
            <a:ext cx="8596668" cy="3880773"/>
          </a:xfrm>
        </p:spPr>
        <p:txBody>
          <a:bodyPr>
            <a:normAutofit/>
          </a:bodyPr>
          <a:lstStyle/>
          <a:p>
            <a:r>
              <a:rPr lang="en-US" sz="2400" dirty="0"/>
              <a:t>Enviro-savers offer event cleaning services for a wide range of indoor and outdoor events.  Our cleaning services range from house parties, weddings, cooperate events, sporting events and a wide range of other activities request quote which require cleaning. Our events cleaning service can be done before or after the event.</a:t>
            </a:r>
          </a:p>
        </p:txBody>
      </p:sp>
      <p:pic>
        <p:nvPicPr>
          <p:cNvPr id="4" name="Picture 3"/>
          <p:cNvPicPr>
            <a:picLocks noChangeAspect="1"/>
          </p:cNvPicPr>
          <p:nvPr/>
        </p:nvPicPr>
        <p:blipFill>
          <a:blip r:embed="rId2"/>
          <a:stretch>
            <a:fillRect/>
          </a:stretch>
        </p:blipFill>
        <p:spPr>
          <a:xfrm>
            <a:off x="1165338" y="3757325"/>
            <a:ext cx="7620660" cy="2176461"/>
          </a:xfrm>
          <a:prstGeom prst="rect">
            <a:avLst/>
          </a:prstGeom>
        </p:spPr>
      </p:pic>
    </p:spTree>
    <p:extLst>
      <p:ext uri="{BB962C8B-B14F-4D97-AF65-F5344CB8AC3E}">
        <p14:creationId xmlns:p14="http://schemas.microsoft.com/office/powerpoint/2010/main" val="368829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7200" dirty="0"/>
              <a:t>Objectives</a:t>
            </a:r>
          </a:p>
        </p:txBody>
      </p:sp>
      <p:sp>
        <p:nvSpPr>
          <p:cNvPr id="3" name="Content Placeholder 2"/>
          <p:cNvSpPr>
            <a:spLocks noGrp="1"/>
          </p:cNvSpPr>
          <p:nvPr>
            <p:ph idx="1"/>
          </p:nvPr>
        </p:nvSpPr>
        <p:spPr/>
        <p:txBody>
          <a:bodyPr/>
          <a:lstStyle/>
          <a:p>
            <a:r>
              <a:rPr lang="en-ZA" sz="2400" dirty="0"/>
              <a:t>To minimise waste</a:t>
            </a:r>
          </a:p>
          <a:p>
            <a:r>
              <a:rPr lang="en-ZA" sz="2400" dirty="0"/>
              <a:t>To protect natural resources</a:t>
            </a:r>
          </a:p>
          <a:p>
            <a:r>
              <a:rPr lang="en-ZA" sz="2400" dirty="0" smtClean="0"/>
              <a:t>To </a:t>
            </a:r>
            <a:r>
              <a:rPr lang="en-ZA" sz="2400" dirty="0"/>
              <a:t>create job opportunities</a:t>
            </a:r>
          </a:p>
          <a:p>
            <a:r>
              <a:rPr lang="en-ZA" sz="2400" dirty="0"/>
              <a:t>To save money and time</a:t>
            </a:r>
          </a:p>
          <a:p>
            <a:r>
              <a:rPr lang="en-ZA" sz="2400" dirty="0"/>
              <a:t>To ensure environment remain </a:t>
            </a:r>
            <a:r>
              <a:rPr lang="en-ZA" sz="2400" dirty="0" smtClean="0"/>
              <a:t>sustainable</a:t>
            </a:r>
          </a:p>
          <a:p>
            <a:r>
              <a:rPr lang="en-ZA" sz="2400" dirty="0"/>
              <a:t>To reduce pollution</a:t>
            </a:r>
          </a:p>
          <a:p>
            <a:endParaRPr lang="en-ZA" sz="2400" dirty="0"/>
          </a:p>
          <a:p>
            <a:endParaRPr lang="en-ZA" dirty="0"/>
          </a:p>
        </p:txBody>
      </p:sp>
    </p:spTree>
    <p:extLst>
      <p:ext uri="{BB962C8B-B14F-4D97-AF65-F5344CB8AC3E}">
        <p14:creationId xmlns:p14="http://schemas.microsoft.com/office/powerpoint/2010/main" val="1989607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5808"/>
            <a:ext cx="8596668" cy="923365"/>
          </a:xfrm>
        </p:spPr>
        <p:txBody>
          <a:bodyPr/>
          <a:lstStyle/>
          <a:p>
            <a:r>
              <a:rPr lang="en-ZA" b="1" dirty="0"/>
              <a:t>Water Pollution</a:t>
            </a:r>
          </a:p>
        </p:txBody>
      </p:sp>
      <p:sp>
        <p:nvSpPr>
          <p:cNvPr id="3" name="Content Placeholder 2"/>
          <p:cNvSpPr>
            <a:spLocks noGrp="1"/>
          </p:cNvSpPr>
          <p:nvPr>
            <p:ph idx="1"/>
          </p:nvPr>
        </p:nvSpPr>
        <p:spPr>
          <a:xfrm>
            <a:off x="677334" y="900953"/>
            <a:ext cx="8596668" cy="5140409"/>
          </a:xfrm>
        </p:spPr>
        <p:txBody>
          <a:bodyPr/>
          <a:lstStyle/>
          <a:p>
            <a:r>
              <a:rPr lang="en-ZA" sz="2400" dirty="0"/>
              <a:t>Research has found out that in most cases pollution of the water is caused by events that took place around that area. Enviro-savers are the solution to minimise waste that pollutes the ocean and </a:t>
            </a:r>
            <a:r>
              <a:rPr lang="en-ZA" sz="2400" dirty="0" smtClean="0"/>
              <a:t>rivers. Having access o safe drinking water is one of the  MDG’s goal under ensuring of environmental sustainability.</a:t>
            </a:r>
          </a:p>
          <a:p>
            <a:endParaRPr lang="en-ZA" dirty="0"/>
          </a:p>
        </p:txBody>
      </p:sp>
      <p:pic>
        <p:nvPicPr>
          <p:cNvPr id="5" name="Picture 4"/>
          <p:cNvPicPr>
            <a:picLocks noChangeAspect="1"/>
          </p:cNvPicPr>
          <p:nvPr/>
        </p:nvPicPr>
        <p:blipFill>
          <a:blip r:embed="rId2"/>
          <a:stretch>
            <a:fillRect/>
          </a:stretch>
        </p:blipFill>
        <p:spPr>
          <a:xfrm>
            <a:off x="882984" y="3192942"/>
            <a:ext cx="3917616" cy="3072351"/>
          </a:xfrm>
          <a:prstGeom prst="rect">
            <a:avLst/>
          </a:prstGeom>
        </p:spPr>
      </p:pic>
      <p:pic>
        <p:nvPicPr>
          <p:cNvPr id="6" name="Picture 5"/>
          <p:cNvPicPr>
            <a:picLocks noChangeAspect="1"/>
          </p:cNvPicPr>
          <p:nvPr/>
        </p:nvPicPr>
        <p:blipFill>
          <a:blip r:embed="rId3"/>
          <a:stretch>
            <a:fillRect/>
          </a:stretch>
        </p:blipFill>
        <p:spPr>
          <a:xfrm>
            <a:off x="6089234" y="3045024"/>
            <a:ext cx="4022953" cy="3488758"/>
          </a:xfrm>
          <a:prstGeom prst="rect">
            <a:avLst/>
          </a:prstGeom>
        </p:spPr>
      </p:pic>
    </p:spTree>
    <p:extLst>
      <p:ext uri="{BB962C8B-B14F-4D97-AF65-F5344CB8AC3E}">
        <p14:creationId xmlns:p14="http://schemas.microsoft.com/office/powerpoint/2010/main" val="62157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72433"/>
          </a:xfrm>
        </p:spPr>
        <p:txBody>
          <a:bodyPr>
            <a:normAutofit/>
          </a:bodyPr>
          <a:lstStyle/>
          <a:p>
            <a:r>
              <a:rPr lang="en-US" b="1" dirty="0"/>
              <a:t>Why use Enviro-savers for your events cleaning requirements: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Our staff are </a:t>
            </a:r>
            <a:r>
              <a:rPr lang="en-US" sz="2400" dirty="0" smtClean="0"/>
              <a:t>well </a:t>
            </a:r>
            <a:r>
              <a:rPr lang="en-US" sz="2400" dirty="0"/>
              <a:t>trained to conduct themselves professionally in all </a:t>
            </a:r>
            <a:r>
              <a:rPr lang="en-US" sz="2400" dirty="0" smtClean="0"/>
              <a:t>working </a:t>
            </a:r>
            <a:r>
              <a:rPr lang="en-US" sz="2400" dirty="0"/>
              <a:t>environments</a:t>
            </a:r>
          </a:p>
          <a:p>
            <a:r>
              <a:rPr lang="en-US" sz="2400" dirty="0"/>
              <a:t>We have been trained to work with </a:t>
            </a:r>
            <a:r>
              <a:rPr lang="en-US" sz="2400" dirty="0" smtClean="0"/>
              <a:t>the number </a:t>
            </a:r>
            <a:r>
              <a:rPr lang="en-US" sz="2400" dirty="0"/>
              <a:t>of high profiled venues for sensitive clients.</a:t>
            </a:r>
          </a:p>
          <a:p>
            <a:r>
              <a:rPr lang="en-US" sz="2400" dirty="0"/>
              <a:t>We clean beyond our clients expectations</a:t>
            </a:r>
          </a:p>
          <a:p>
            <a:r>
              <a:rPr lang="en-US" sz="2400" dirty="0"/>
              <a:t>We plan to create long lasting relations with our clients mainly in the events management’s services through our excellent </a:t>
            </a:r>
            <a:r>
              <a:rPr lang="en-US" sz="2400" dirty="0" smtClean="0"/>
              <a:t>service</a:t>
            </a:r>
          </a:p>
          <a:p>
            <a:r>
              <a:rPr lang="en-US" sz="2400" dirty="0" smtClean="0"/>
              <a:t>We’re always on site to monitor the progress in a manner that is not destructive to </a:t>
            </a:r>
            <a:r>
              <a:rPr lang="en-US" sz="2400" dirty="0" smtClean="0"/>
              <a:t>your </a:t>
            </a:r>
            <a:r>
              <a:rPr lang="en-US" sz="2400" dirty="0" smtClean="0"/>
              <a:t>event.</a:t>
            </a:r>
            <a:endParaRPr lang="en-US" sz="2400" dirty="0"/>
          </a:p>
        </p:txBody>
      </p:sp>
    </p:spTree>
    <p:extLst>
      <p:ext uri="{BB962C8B-B14F-4D97-AF65-F5344CB8AC3E}">
        <p14:creationId xmlns:p14="http://schemas.microsoft.com/office/powerpoint/2010/main" val="3040011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48683"/>
          </a:xfrm>
        </p:spPr>
        <p:txBody>
          <a:bodyPr>
            <a:normAutofit/>
          </a:bodyPr>
          <a:lstStyle/>
          <a:p>
            <a:r>
              <a:rPr lang="en-US" sz="4400" b="1" dirty="0"/>
              <a:t>Pre Event Cleaning</a:t>
            </a:r>
            <a:endParaRPr lang="en-US" sz="4400" dirty="0"/>
          </a:p>
        </p:txBody>
      </p:sp>
      <p:sp>
        <p:nvSpPr>
          <p:cNvPr id="3" name="Content Placeholder 2"/>
          <p:cNvSpPr>
            <a:spLocks noGrp="1"/>
          </p:cNvSpPr>
          <p:nvPr>
            <p:ph idx="1"/>
          </p:nvPr>
        </p:nvSpPr>
        <p:spPr>
          <a:xfrm>
            <a:off x="677334" y="1304365"/>
            <a:ext cx="8596668" cy="4736997"/>
          </a:xfrm>
        </p:spPr>
        <p:txBody>
          <a:bodyPr>
            <a:normAutofit/>
          </a:bodyPr>
          <a:lstStyle/>
          <a:p>
            <a:r>
              <a:rPr lang="en-US" sz="2400" dirty="0"/>
              <a:t>Our Pre event cleaning services caters for all function venues and types. We offer cleaning before the function to your expectations and our team always ensures to have a spic and span venue ready for the function.</a:t>
            </a:r>
          </a:p>
        </p:txBody>
      </p:sp>
      <p:pic>
        <p:nvPicPr>
          <p:cNvPr id="5" name="Picture 4"/>
          <p:cNvPicPr>
            <a:picLocks noChangeAspect="1"/>
          </p:cNvPicPr>
          <p:nvPr/>
        </p:nvPicPr>
        <p:blipFill>
          <a:blip r:embed="rId2"/>
          <a:stretch>
            <a:fillRect/>
          </a:stretch>
        </p:blipFill>
        <p:spPr>
          <a:xfrm>
            <a:off x="326727" y="3053048"/>
            <a:ext cx="5405717" cy="3401539"/>
          </a:xfrm>
          <a:prstGeom prst="rect">
            <a:avLst/>
          </a:prstGeom>
        </p:spPr>
      </p:pic>
      <p:pic>
        <p:nvPicPr>
          <p:cNvPr id="4" name="Picture 3"/>
          <p:cNvPicPr>
            <a:picLocks noChangeAspect="1"/>
          </p:cNvPicPr>
          <p:nvPr/>
        </p:nvPicPr>
        <p:blipFill>
          <a:blip r:embed="rId3"/>
          <a:stretch>
            <a:fillRect/>
          </a:stretch>
        </p:blipFill>
        <p:spPr>
          <a:xfrm>
            <a:off x="6418730" y="2912656"/>
            <a:ext cx="4935070" cy="3682321"/>
          </a:xfrm>
          <a:prstGeom prst="rect">
            <a:avLst/>
          </a:prstGeom>
        </p:spPr>
      </p:pic>
    </p:spTree>
    <p:extLst>
      <p:ext uri="{BB962C8B-B14F-4D97-AF65-F5344CB8AC3E}">
        <p14:creationId xmlns:p14="http://schemas.microsoft.com/office/powerpoint/2010/main" val="368845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Post Event Cleaning</a:t>
            </a:r>
            <a:br>
              <a:rPr lang="en-ZA" dirty="0"/>
            </a:br>
            <a:endParaRPr lang="en-ZA" dirty="0"/>
          </a:p>
        </p:txBody>
      </p:sp>
      <p:sp>
        <p:nvSpPr>
          <p:cNvPr id="3" name="Content Placeholder 2"/>
          <p:cNvSpPr>
            <a:spLocks noGrp="1"/>
          </p:cNvSpPr>
          <p:nvPr>
            <p:ph idx="1"/>
          </p:nvPr>
        </p:nvSpPr>
        <p:spPr>
          <a:xfrm>
            <a:off x="542365" y="1270000"/>
            <a:ext cx="10515600" cy="5020516"/>
          </a:xfrm>
        </p:spPr>
        <p:txBody>
          <a:bodyPr/>
          <a:lstStyle/>
          <a:p>
            <a:r>
              <a:rPr lang="en-ZA" sz="2400" dirty="0"/>
              <a:t>Our team will clean after the event is over. Post event cleaning can also be arranged so that we have our teams on standby for cleaning during the event this depends on the type of event. Our staff are professionals and are well trained to conduct themselves well. </a:t>
            </a:r>
            <a:r>
              <a:rPr lang="en-ZA" sz="2400" dirty="0" smtClean="0"/>
              <a:t>Each </a:t>
            </a:r>
            <a:r>
              <a:rPr lang="en-ZA" sz="2400" dirty="0"/>
              <a:t>team has a supervisor and team leader who is responsible for the conduct of the team members and ensuring that cleaning is done up to the required company standards.</a:t>
            </a:r>
          </a:p>
          <a:p>
            <a:endParaRPr lang="en-ZA" sz="2400" dirty="0"/>
          </a:p>
          <a:p>
            <a:endParaRPr lang="en-ZA" dirty="0"/>
          </a:p>
        </p:txBody>
      </p:sp>
      <p:pic>
        <p:nvPicPr>
          <p:cNvPr id="5" name="Picture 4"/>
          <p:cNvPicPr>
            <a:picLocks noChangeAspect="1"/>
          </p:cNvPicPr>
          <p:nvPr/>
        </p:nvPicPr>
        <p:blipFill>
          <a:blip r:embed="rId2"/>
          <a:stretch>
            <a:fillRect/>
          </a:stretch>
        </p:blipFill>
        <p:spPr>
          <a:xfrm>
            <a:off x="4126107" y="3605446"/>
            <a:ext cx="4547245" cy="3060231"/>
          </a:xfrm>
          <a:prstGeom prst="rect">
            <a:avLst/>
          </a:prstGeom>
        </p:spPr>
      </p:pic>
    </p:spTree>
    <p:extLst>
      <p:ext uri="{BB962C8B-B14F-4D97-AF65-F5344CB8AC3E}">
        <p14:creationId xmlns:p14="http://schemas.microsoft.com/office/powerpoint/2010/main" val="406852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t>
            </a:r>
            <a:r>
              <a:rPr lang="en-US" smtClean="0"/>
              <a:t>Event Cleaning</a:t>
            </a:r>
            <a:endParaRPr lang="en-US" dirty="0"/>
          </a:p>
        </p:txBody>
      </p:sp>
      <p:pic>
        <p:nvPicPr>
          <p:cNvPr id="1026" name="Picture 2" descr="Image result for dirty city after even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323225"/>
            <a:ext cx="4033582" cy="29476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382" y="609600"/>
            <a:ext cx="3664775" cy="2714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4559" y="4007224"/>
            <a:ext cx="4700907" cy="2756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047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527</TotalTime>
  <Words>659</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Aldhabi</vt:lpstr>
      <vt:lpstr>Algerian</vt:lpstr>
      <vt:lpstr>Arial</vt:lpstr>
      <vt:lpstr>Trebuchet MS</vt:lpstr>
      <vt:lpstr>Wingdings 3</vt:lpstr>
      <vt:lpstr>Facet</vt:lpstr>
      <vt:lpstr>Enviro-savers Services </vt:lpstr>
      <vt:lpstr>What is enviro-savers services</vt:lpstr>
      <vt:lpstr>What do we do? </vt:lpstr>
      <vt:lpstr>Objectives</vt:lpstr>
      <vt:lpstr>Water Pollution</vt:lpstr>
      <vt:lpstr>Why use Enviro-savers for your events cleaning requirements: </vt:lpstr>
      <vt:lpstr>Pre Event Cleaning</vt:lpstr>
      <vt:lpstr>Post Event Cleaning </vt:lpstr>
      <vt:lpstr>Post Event Cleaning</vt:lpstr>
      <vt:lpstr>Opportunities</vt:lpstr>
      <vt:lpstr>About the bins</vt:lpstr>
      <vt:lpstr>Equipment used</vt:lpstr>
      <vt:lpstr>Conclusion</vt:lpstr>
      <vt:lpstr>About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Purity of our city is our consent</dc:title>
  <dc:creator>user21</dc:creator>
  <cp:lastModifiedBy>Dell</cp:lastModifiedBy>
  <cp:revision>62</cp:revision>
  <dcterms:created xsi:type="dcterms:W3CDTF">2018-08-21T14:11:27Z</dcterms:created>
  <dcterms:modified xsi:type="dcterms:W3CDTF">2018-09-06T10:42:51Z</dcterms:modified>
</cp:coreProperties>
</file>